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8" r:id="rId3"/>
    <p:sldId id="257" r:id="rId4"/>
    <p:sldId id="258" r:id="rId5"/>
    <p:sldId id="260" r:id="rId6"/>
    <p:sldId id="261" r:id="rId7"/>
    <p:sldId id="262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556792"/>
            <a:ext cx="7999040" cy="3424344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/>
              <a:t>«Нормативно-правовое регулирование подключения и безопасности сетей газораспределения и газопотребления» </a:t>
            </a:r>
            <a:endParaRPr lang="ru-RU" sz="4000" dirty="0"/>
          </a:p>
          <a:p>
            <a:pPr algn="ctr"/>
            <a:r>
              <a:rPr lang="ru-RU" sz="4000" b="1" dirty="0" smtClean="0"/>
              <a:t>  12 августа 2022г., г. Оренбург</a:t>
            </a:r>
            <a:endParaRPr lang="ru-RU" sz="4000" dirty="0" smtClean="0"/>
          </a:p>
          <a:p>
            <a:pPr algn="ctr"/>
            <a:endParaRPr lang="ru-RU" sz="4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936104" cy="863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09171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24744"/>
            <a:ext cx="8229600" cy="43891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600" dirty="0"/>
              <a:t>Ответы на вопросы участников семинара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116632"/>
            <a:ext cx="546651" cy="504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0857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759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dirty="0"/>
              <a:t>Спасибо за участие в семинаре!</a:t>
            </a:r>
            <a:br>
              <a:rPr lang="ru-RU" sz="5400" dirty="0"/>
            </a:br>
            <a:r>
              <a:rPr lang="ru-RU" sz="5400" b="1" dirty="0"/>
              <a:t>Приглашаем на обед</a:t>
            </a:r>
            <a:br>
              <a:rPr lang="ru-RU" sz="5400" b="1" dirty="0"/>
            </a:br>
            <a:r>
              <a:rPr lang="ru-RU" sz="5400" b="1" dirty="0"/>
              <a:t>в столовую «Дуэт»</a:t>
            </a:r>
            <a:br>
              <a:rPr lang="ru-RU" sz="5400" b="1" dirty="0"/>
            </a:br>
            <a:r>
              <a:rPr lang="ru-RU" sz="5400" b="1" dirty="0"/>
              <a:t>(находится в здании , вход с улицы)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116632"/>
            <a:ext cx="546651" cy="504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488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Приветственное слово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/>
              <a:t>Кулаков Дмитрий Николаевич – исполняющий </a:t>
            </a:r>
            <a:r>
              <a:rPr lang="ru-RU" smtClean="0"/>
              <a:t>обязанности министра Министерства </a:t>
            </a:r>
            <a:r>
              <a:rPr lang="ru-RU" dirty="0" smtClean="0"/>
              <a:t>промышленности и энергетики Оренбургской области</a:t>
            </a:r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pic>
        <p:nvPicPr>
          <p:cNvPr id="1028" name="Picture 4" descr="Coat of arms of Orenburg Oblast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0" y="3717032"/>
            <a:ext cx="1905000" cy="2209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9046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Программа семинара</a:t>
            </a:r>
            <a:endParaRPr lang="ru-RU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3774247"/>
              </p:ext>
            </p:extLst>
          </p:nvPr>
        </p:nvGraphicFramePr>
        <p:xfrm>
          <a:off x="395536" y="1556791"/>
          <a:ext cx="8291264" cy="50888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82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75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454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987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10.00-10.30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4660" marR="24660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100" spc="-15">
                          <a:effectLst/>
                        </a:rPr>
                        <a:t>Открытие семинара. Приветственное слово.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4660" marR="2466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100" b="1" dirty="0" err="1">
                          <a:effectLst/>
                        </a:rPr>
                        <a:t>Лагуновский</a:t>
                      </a:r>
                      <a:r>
                        <a:rPr lang="ru-RU" sz="1100" b="1" dirty="0">
                          <a:effectLst/>
                        </a:rPr>
                        <a:t> Вячеслав </a:t>
                      </a:r>
                      <a:r>
                        <a:rPr lang="ru-RU" sz="1100" b="1" dirty="0" err="1">
                          <a:effectLst/>
                        </a:rPr>
                        <a:t>Кашифович</a:t>
                      </a:r>
                      <a:r>
                        <a:rPr lang="ru-RU" sz="1100" b="1" dirty="0">
                          <a:effectLst/>
                        </a:rPr>
                        <a:t> – </a:t>
                      </a:r>
                      <a:r>
                        <a:rPr lang="ru-RU" sz="1100" dirty="0">
                          <a:effectLst/>
                        </a:rPr>
                        <a:t>директор исполнительной дирекции Оренбургского областного союза промышленников и предпринимателей 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100" b="1" dirty="0">
                          <a:effectLst/>
                        </a:rPr>
                        <a:t>Репях Лариса Петровна </a:t>
                      </a:r>
                      <a:r>
                        <a:rPr lang="ru-RU" sz="1100" dirty="0">
                          <a:effectLst/>
                        </a:rPr>
                        <a:t>­– директор АНО ДПО «Верифис»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660" marR="2466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12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10.30-11.00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4660" marR="24660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100" spc="-15">
                          <a:effectLst/>
                        </a:rPr>
                        <a:t>Исполнение Постановления правительства РФ №1547 от 13.09.2021 г. "Об утверждении Правил подключения (технологического присоедине-ния) газоиспользующего  оборудования и объектов капитального строительства к сетям газораспределения и о признании утратившими силу некоторых актов Правительства Российской Федерации" 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4660" marR="2466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100" b="1" dirty="0" err="1">
                          <a:effectLst/>
                        </a:rPr>
                        <a:t>Гених</a:t>
                      </a:r>
                      <a:r>
                        <a:rPr lang="ru-RU" sz="1100" b="1" dirty="0">
                          <a:effectLst/>
                        </a:rPr>
                        <a:t> Юлия Александровна </a:t>
                      </a:r>
                      <a:r>
                        <a:rPr lang="ru-RU" sz="1100" dirty="0">
                          <a:effectLst/>
                        </a:rPr>
                        <a:t>– заместитель генерального директора АО « Газпром газораспределение Оренбург» - главный инженер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660" marR="2466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56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11.00-12.00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4660" marR="24660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100" spc="-15">
                          <a:effectLst/>
                        </a:rPr>
                        <a:t>Законодательства в области промышленной безопасности опасных производственных объектов.</a:t>
                      </a:r>
                      <a:endParaRPr lang="ru-RU" sz="1200">
                        <a:effectLst/>
                      </a:endParaRPr>
                    </a:p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100" spc="-15">
                          <a:effectLst/>
                        </a:rPr>
                        <a:t>Требования к идентификации и регистрации опасных производственных объектов газоснабжения (сетей газораспределения и газопотребления).</a:t>
                      </a:r>
                      <a:endParaRPr lang="ru-RU" sz="1200">
                        <a:effectLst/>
                      </a:endParaRPr>
                    </a:p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100" spc="-15">
                          <a:effectLst/>
                        </a:rPr>
                        <a:t>Обязательные требования в области про-мышленной безопасности опасных произ-водственных объектов газоснабжения (сетей газораспределения и газопотребления).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4660" marR="2466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100" b="1" dirty="0" err="1">
                          <a:effectLst/>
                        </a:rPr>
                        <a:t>Кексин</a:t>
                      </a:r>
                      <a:r>
                        <a:rPr lang="ru-RU" sz="1100" b="1" dirty="0">
                          <a:effectLst/>
                        </a:rPr>
                        <a:t> Геннадий Владимирович </a:t>
                      </a:r>
                      <a:r>
                        <a:rPr lang="ru-RU" sz="1100" dirty="0">
                          <a:effectLst/>
                        </a:rPr>
                        <a:t>– начальник отдела по надзору за взрывоопасными, химически опасными объектами, объектами </a:t>
                      </a:r>
                      <a:r>
                        <a:rPr lang="ru-RU" sz="1100" dirty="0" err="1">
                          <a:effectLst/>
                        </a:rPr>
                        <a:t>нефтегазодобычи</a:t>
                      </a:r>
                      <a:r>
                        <a:rPr lang="ru-RU" sz="1100" dirty="0">
                          <a:effectLst/>
                        </a:rPr>
                        <a:t>, газораспределения и газопотребления по Оренбург-</a:t>
                      </a:r>
                      <a:r>
                        <a:rPr lang="ru-RU" sz="1100" dirty="0" err="1">
                          <a:effectLst/>
                        </a:rPr>
                        <a:t>ской</a:t>
                      </a:r>
                      <a:r>
                        <a:rPr lang="ru-RU" sz="1100" dirty="0">
                          <a:effectLst/>
                        </a:rPr>
                        <a:t> области Западно-Уральского управления Ростехнадзора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660" marR="2466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32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100">
                          <a:effectLst/>
                        </a:rPr>
                        <a:t>12.00-12.20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4660" marR="2466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100" b="1" dirty="0">
                          <a:effectLst/>
                        </a:rPr>
                        <a:t>Кофе-брейк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4660" marR="2466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936104" cy="863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1343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229600" cy="11430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Программа семинара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1644574"/>
              </p:ext>
            </p:extLst>
          </p:nvPr>
        </p:nvGraphicFramePr>
        <p:xfrm>
          <a:off x="467544" y="1340768"/>
          <a:ext cx="8208912" cy="52240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11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69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482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12.20-13.00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278" marR="1627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900" dirty="0">
                          <a:effectLst/>
                        </a:rPr>
                        <a:t>   Постановление Правительства РФ от 13.09.2021 №1548 «О внесении изменений в Правила разработки и реализации межрегиональных и региональных программ газификации жилищно-коммунального хозяйства, промышленных и иных организаций», Постановления Правительства РФ от 13.09.2021 №1549 и №1550 «О внесении изменений в некоторые акты Правительства Российской Федерации», «Об утверждении Правил взаимодействия единого оператора газификации, регионального оператора газификации, органов государственной власти субъектов Российской Федерации, органов публичной власти федеральных территорий и газораспределительных организаций, привлекаемых единым оператором газификации или региональным оператором газификации, при реализации мероприятий межрегиональных и региональных программ газификации жилищно-коммунального хозяйства, промышленных и иных организаций»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278" marR="1627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900" b="1" dirty="0" err="1">
                          <a:effectLst/>
                        </a:rPr>
                        <a:t>Гених</a:t>
                      </a:r>
                      <a:r>
                        <a:rPr lang="ru-RU" sz="900" b="1" dirty="0">
                          <a:effectLst/>
                        </a:rPr>
                        <a:t> Юлия Александровна –</a:t>
                      </a:r>
                      <a:r>
                        <a:rPr lang="ru-RU" sz="900" dirty="0">
                          <a:effectLst/>
                        </a:rPr>
                        <a:t> заместитель генерального директора АО « Газпром газораспределение Оренбург» - главный инженер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78" marR="1627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13.00-13.30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278" marR="16278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900" dirty="0">
                          <a:effectLst/>
                        </a:rPr>
                        <a:t>Техническое регулирование безопасности сетей газораспределения и газопотребления.</a:t>
                      </a:r>
                    </a:p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900" dirty="0">
                          <a:effectLst/>
                        </a:rPr>
                        <a:t>Практический опыт и анализ правоприменительной практики в рамках нарушений, выявленных в ходе проверок организаций, эксплуатирующих сети газораспределения и газопотребления.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278" marR="1627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900" b="1" dirty="0" err="1">
                          <a:effectLst/>
                        </a:rPr>
                        <a:t>Кексин</a:t>
                      </a:r>
                      <a:r>
                        <a:rPr lang="ru-RU" sz="900" b="1" dirty="0">
                          <a:effectLst/>
                        </a:rPr>
                        <a:t> Геннадий Владимирович </a:t>
                      </a:r>
                      <a:r>
                        <a:rPr lang="ru-RU" sz="900" dirty="0">
                          <a:effectLst/>
                        </a:rPr>
                        <a:t>– начальник отдела по надзору за взрывоопасными, химически опасными объектами, объектами </a:t>
                      </a:r>
                      <a:r>
                        <a:rPr lang="ru-RU" sz="900" dirty="0" err="1">
                          <a:effectLst/>
                        </a:rPr>
                        <a:t>нефтегазодобычи</a:t>
                      </a:r>
                      <a:r>
                        <a:rPr lang="ru-RU" sz="900" dirty="0">
                          <a:effectLst/>
                        </a:rPr>
                        <a:t>, газораспределения и газопотребления по Оренбург-</a:t>
                      </a:r>
                      <a:r>
                        <a:rPr lang="ru-RU" sz="900" dirty="0" err="1">
                          <a:effectLst/>
                        </a:rPr>
                        <a:t>ской</a:t>
                      </a:r>
                      <a:r>
                        <a:rPr lang="ru-RU" sz="900" dirty="0">
                          <a:effectLst/>
                        </a:rPr>
                        <a:t> области Западно-Уральского управления Ростехнадзора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78" marR="1627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062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13.30- 14.00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278" marR="1627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900">
                          <a:effectLst/>
                        </a:rPr>
                        <a:t>Ответы на вопросы участников семинара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278" marR="1627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900" b="1" dirty="0" err="1">
                          <a:effectLst/>
                        </a:rPr>
                        <a:t>Гених</a:t>
                      </a:r>
                      <a:r>
                        <a:rPr lang="ru-RU" sz="900" b="1" dirty="0">
                          <a:effectLst/>
                        </a:rPr>
                        <a:t> Юлия Александровна </a:t>
                      </a:r>
                      <a:r>
                        <a:rPr lang="ru-RU" sz="900" dirty="0">
                          <a:effectLst/>
                        </a:rPr>
                        <a:t>– заместитель генерального директора АО « Газпром газораспределение Оренбург» - главный инженер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900" dirty="0" err="1">
                          <a:effectLst/>
                        </a:rPr>
                        <a:t>Кексин</a:t>
                      </a:r>
                      <a:r>
                        <a:rPr lang="ru-RU" sz="900" dirty="0">
                          <a:effectLst/>
                        </a:rPr>
                        <a:t> Геннадий Владимирович – начальник отдела по надзору за взрывоопасными, химически опасными объектами, объектами </a:t>
                      </a:r>
                      <a:r>
                        <a:rPr lang="ru-RU" sz="900" dirty="0" err="1">
                          <a:effectLst/>
                        </a:rPr>
                        <a:t>нефтегазодобычи</a:t>
                      </a:r>
                      <a:r>
                        <a:rPr lang="ru-RU" sz="900" dirty="0">
                          <a:effectLst/>
                        </a:rPr>
                        <a:t>, газораспределения и газопотребления по Оренбург-</a:t>
                      </a:r>
                      <a:r>
                        <a:rPr lang="ru-RU" sz="900" dirty="0" err="1">
                          <a:effectLst/>
                        </a:rPr>
                        <a:t>ской</a:t>
                      </a:r>
                      <a:r>
                        <a:rPr lang="ru-RU" sz="900" dirty="0">
                          <a:effectLst/>
                        </a:rPr>
                        <a:t> области Западно-Уральского управления Ростехнадзора 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78" marR="1627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98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14.00-14.10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278" marR="16278" marT="0" marB="0"/>
                </a:tc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900" dirty="0">
                          <a:effectLst/>
                        </a:rPr>
                        <a:t>Ответы на вопросы. Подведение итогов.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900" dirty="0">
                          <a:effectLst/>
                        </a:rPr>
                        <a:t>Закрытие семинара.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78" marR="1627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67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14.10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278" marR="16278" marT="0" marB="0"/>
                </a:tc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900" dirty="0">
                          <a:effectLst/>
                        </a:rPr>
                        <a:t>Обед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78" marR="1627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936104" cy="863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1855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0077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err="1">
                <a:solidFill>
                  <a:schemeClr val="tx1"/>
                </a:solidFill>
              </a:rPr>
              <a:t>Гених</a:t>
            </a:r>
            <a:r>
              <a:rPr lang="ru-RU" sz="3200" b="1" dirty="0">
                <a:solidFill>
                  <a:schemeClr val="tx1"/>
                </a:solidFill>
              </a:rPr>
              <a:t> Юлия Александровна – заместитель генерального директора АО « Газпром газораспределение Оренбург» - главный инженер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 algn="just"/>
            <a:r>
              <a:rPr lang="ru-RU" dirty="0" smtClean="0"/>
              <a:t>Исполнение </a:t>
            </a:r>
            <a:r>
              <a:rPr lang="ru-RU" dirty="0"/>
              <a:t>Постановления правительства РФ №1547 от 13.09.2021 г. "Об утверждении Правил подключения (технологического </a:t>
            </a:r>
            <a:r>
              <a:rPr lang="ru-RU" dirty="0" smtClean="0"/>
              <a:t>присоединения</a:t>
            </a:r>
            <a:r>
              <a:rPr lang="ru-RU" dirty="0"/>
              <a:t>) газоиспользующего  оборудования и объектов капитального строительства к сетям газораспределения и о признании утратившими силу некоторых актов Правительства Российской Федерации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116632"/>
            <a:ext cx="546651" cy="504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3587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err="1">
                <a:solidFill>
                  <a:schemeClr val="tx1"/>
                </a:solidFill>
              </a:rPr>
              <a:t>Кексин</a:t>
            </a:r>
            <a:r>
              <a:rPr lang="ru-RU" sz="2000" b="1" dirty="0">
                <a:solidFill>
                  <a:schemeClr val="tx1"/>
                </a:solidFill>
              </a:rPr>
              <a:t> Геннадий Владимирович – начальник отдела по надзору за взрывоопасными, химически опасными объектами, объектами </a:t>
            </a:r>
            <a:r>
              <a:rPr lang="ru-RU" sz="2000" b="1" dirty="0" err="1">
                <a:solidFill>
                  <a:schemeClr val="tx1"/>
                </a:solidFill>
              </a:rPr>
              <a:t>нефтегазодобычи</a:t>
            </a:r>
            <a:r>
              <a:rPr lang="ru-RU" sz="2000" b="1" dirty="0">
                <a:solidFill>
                  <a:schemeClr val="tx1"/>
                </a:solidFill>
              </a:rPr>
              <a:t>, газораспределения и газопотребления по Оренбург-</a:t>
            </a:r>
            <a:r>
              <a:rPr lang="ru-RU" sz="2000" b="1" dirty="0" err="1">
                <a:solidFill>
                  <a:schemeClr val="tx1"/>
                </a:solidFill>
              </a:rPr>
              <a:t>ской</a:t>
            </a:r>
            <a:r>
              <a:rPr lang="ru-RU" sz="2000" b="1" dirty="0">
                <a:solidFill>
                  <a:schemeClr val="tx1"/>
                </a:solidFill>
              </a:rPr>
              <a:t> области Западно-Уральского управления Ростехнадзора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Законодательства в области промышленной безопасности опасных производственных объектов.</a:t>
            </a:r>
          </a:p>
          <a:p>
            <a:r>
              <a:rPr lang="ru-RU" dirty="0"/>
              <a:t>Требования к идентификации и регистрации опасных производственных объектов газоснабжения (сетей газораспределения и газопотребления).</a:t>
            </a:r>
          </a:p>
          <a:p>
            <a:r>
              <a:rPr lang="ru-RU" dirty="0"/>
              <a:t>Обязательные требования в области про-</a:t>
            </a:r>
            <a:r>
              <a:rPr lang="ru-RU" dirty="0" err="1"/>
              <a:t>мышленной</a:t>
            </a:r>
            <a:r>
              <a:rPr lang="ru-RU" dirty="0"/>
              <a:t> безопасности опасных </a:t>
            </a:r>
            <a:r>
              <a:rPr lang="ru-RU" dirty="0" err="1"/>
              <a:t>произ-водственных</a:t>
            </a:r>
            <a:r>
              <a:rPr lang="ru-RU" dirty="0"/>
              <a:t> объектов газоснабжения (сетей газораспределения и газопотребления).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116632"/>
            <a:ext cx="546651" cy="504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6916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Приглашаем на кофе-паузу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marL="0" indent="0" algn="ctr">
              <a:buNone/>
            </a:pPr>
            <a:r>
              <a:rPr lang="ru-RU" sz="3600" b="1" dirty="0"/>
              <a:t>с</a:t>
            </a:r>
            <a:r>
              <a:rPr lang="ru-RU" sz="3600" b="1" dirty="0" smtClean="0"/>
              <a:t> 12.00 до 12.20 столы накрыты в холле</a:t>
            </a:r>
            <a:endParaRPr lang="ru-RU" sz="3600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116632"/>
            <a:ext cx="546651" cy="504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774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err="1">
                <a:solidFill>
                  <a:schemeClr val="tx1"/>
                </a:solidFill>
              </a:rPr>
              <a:t>Гених</a:t>
            </a:r>
            <a:r>
              <a:rPr lang="ru-RU" sz="3200" b="1" dirty="0">
                <a:solidFill>
                  <a:schemeClr val="tx1"/>
                </a:solidFill>
              </a:rPr>
              <a:t> Юлия Александровна – заместитель генерального директора АО « Газпром газораспределение Оренбург» - главный инженер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t"/>
            <a:r>
              <a:rPr lang="ru-RU" dirty="0"/>
              <a:t> Постановление Правительства РФ от 13.09.2021 №1548 «О внесении изменений в Правила разработки и реализации межрегиональных и региональных программ газификации жилищно-коммунального хозяйства, промышленных и иных организаций», Постановления Правительства РФ от 13.09.2021 №1549 и №1550 «О внесении изменений в некоторые акты Правительства Российской Федерации», «Об утверждении Правил взаимодействия единого оператора газификации, регионального оператора газификации, органов государственной власти субъектов Российской Федерации, органов публичной власти федеральных территорий и газораспределительных организаций, привлекаемых единым оператором газификации или региональным оператором газификации, при реализации мероприятий межрегиональных и региональных программ газификации жилищно-коммунального хозяйства, промышленных и иных организаций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116632"/>
            <a:ext cx="546651" cy="504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7643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/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>
                <a:solidFill>
                  <a:schemeClr val="tx1"/>
                </a:solidFill>
              </a:rPr>
              <a:t/>
            </a:r>
            <a:br>
              <a:rPr lang="ru-RU" sz="2400" b="1" dirty="0">
                <a:solidFill>
                  <a:schemeClr val="tx1"/>
                </a:solidFill>
              </a:rPr>
            </a:br>
            <a:r>
              <a:rPr lang="ru-RU" sz="2400" b="1" dirty="0" err="1" smtClean="0">
                <a:solidFill>
                  <a:schemeClr val="tx1"/>
                </a:solidFill>
              </a:rPr>
              <a:t>Кексин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>
                <a:solidFill>
                  <a:schemeClr val="tx1"/>
                </a:solidFill>
              </a:rPr>
              <a:t>Геннадий Владимирович – начальник отдела по надзору за взрывоопасными, химически опасными объектами, объектами </a:t>
            </a:r>
            <a:r>
              <a:rPr lang="ru-RU" sz="2400" b="1" dirty="0" err="1">
                <a:solidFill>
                  <a:schemeClr val="tx1"/>
                </a:solidFill>
              </a:rPr>
              <a:t>нефтегазодобычи</a:t>
            </a:r>
            <a:r>
              <a:rPr lang="ru-RU" sz="2400" b="1" dirty="0">
                <a:solidFill>
                  <a:schemeClr val="tx1"/>
                </a:solidFill>
              </a:rPr>
              <a:t>, газораспределения и газопотребления по </a:t>
            </a:r>
            <a:r>
              <a:rPr lang="ru-RU" sz="2400" b="1" dirty="0" smtClean="0">
                <a:solidFill>
                  <a:schemeClr val="tx1"/>
                </a:solidFill>
              </a:rPr>
              <a:t>Оренбургской </a:t>
            </a:r>
            <a:r>
              <a:rPr lang="ru-RU" sz="2400" b="1" dirty="0">
                <a:solidFill>
                  <a:schemeClr val="tx1"/>
                </a:solidFill>
              </a:rPr>
              <a:t>области Западно-Уральского управления Ростехнадзора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fontAlgn="t"/>
            <a:r>
              <a:rPr lang="ru-RU" sz="3200" dirty="0"/>
              <a:t>Техническое регулирование безопасности сетей газораспределения и газопотребления.</a:t>
            </a:r>
          </a:p>
          <a:p>
            <a:pPr fontAlgn="t"/>
            <a:r>
              <a:rPr lang="ru-RU" sz="3200" dirty="0"/>
              <a:t>Практический опыт и анализ правоприменительной практики в рамках нарушений, выявленных в ходе проверок организаций, эксплуатирующих сети газораспределения и газопотребления.</a:t>
            </a:r>
          </a:p>
          <a:p>
            <a:endParaRPr lang="ru-RU" sz="32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116632"/>
            <a:ext cx="546651" cy="504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81788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119</TotalTime>
  <Words>731</Words>
  <Application>Microsoft Office PowerPoint</Application>
  <PresentationFormat>Экран (4:3)</PresentationFormat>
  <Paragraphs>55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Calibri</vt:lpstr>
      <vt:lpstr>Constantia</vt:lpstr>
      <vt:lpstr>Times New Roman</vt:lpstr>
      <vt:lpstr>Wingdings 2</vt:lpstr>
      <vt:lpstr>Поток</vt:lpstr>
      <vt:lpstr>Презентация PowerPoint</vt:lpstr>
      <vt:lpstr>Приветственное слово</vt:lpstr>
      <vt:lpstr>Программа семинара</vt:lpstr>
      <vt:lpstr>Программа семинара</vt:lpstr>
      <vt:lpstr>Гених Юлия Александровна – заместитель генерального директора АО « Газпром газораспределение Оренбург» - главный инженер</vt:lpstr>
      <vt:lpstr>Кексин Геннадий Владимирович – начальник отдела по надзору за взрывоопасными, химически опасными объектами, объектами нефтегазодобычи, газораспределения и газопотребления по Оренбург-ской области Западно-Уральского управления Ростехнадзора</vt:lpstr>
      <vt:lpstr>Приглашаем на кофе-паузу</vt:lpstr>
      <vt:lpstr>Гених Юлия Александровна – заместитель генерального директора АО « Газпром газораспределение Оренбург» - главный инженер</vt:lpstr>
      <vt:lpstr>  Кексин Геннадий Владимирович – начальник отдела по надзору за взрывоопасными, химически опасными объектами, объектами нефтегазодобычи, газораспределения и газопотребления по Оренбургской области Западно-Уральского управления Ростехнадзора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Лена</dc:creator>
  <cp:lastModifiedBy>Пользователь Windows</cp:lastModifiedBy>
  <cp:revision>9</cp:revision>
  <dcterms:created xsi:type="dcterms:W3CDTF">2022-07-19T11:11:23Z</dcterms:created>
  <dcterms:modified xsi:type="dcterms:W3CDTF">2022-08-11T11:22:18Z</dcterms:modified>
</cp:coreProperties>
</file>